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6"/>
  </p:notesMasterIdLst>
  <p:sldIdLst>
    <p:sldId id="388" r:id="rId2"/>
    <p:sldId id="350" r:id="rId3"/>
    <p:sldId id="401" r:id="rId4"/>
    <p:sldId id="431" r:id="rId5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3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ECC9DE-C977-696E-9D49-F18B5FA67E6B}" name="Jim Christine" initials="JC" userId="0e1b6280d26b399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4A"/>
    <a:srgbClr val="004165"/>
    <a:srgbClr val="A9B2B1"/>
    <a:srgbClr val="800000"/>
    <a:srgbClr val="C6D5D7"/>
    <a:srgbClr val="DCEAEA"/>
    <a:srgbClr val="EBFDFF"/>
    <a:srgbClr val="ECFCFE"/>
    <a:srgbClr val="D9EFF8"/>
    <a:srgbClr val="EC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1" autoAdjust="0"/>
    <p:restoredTop sz="96304" autoAdjust="0"/>
  </p:normalViewPr>
  <p:slideViewPr>
    <p:cSldViewPr showGuides="1">
      <p:cViewPr varScale="1">
        <p:scale>
          <a:sx n="110" d="100"/>
          <a:sy n="110" d="100"/>
        </p:scale>
        <p:origin x="564" y="96"/>
      </p:cViewPr>
      <p:guideLst>
        <p:guide orient="horz" pos="1008"/>
        <p:guide pos="256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70" d="100"/>
        <a:sy n="70" d="100"/>
      </p:scale>
      <p:origin x="0" y="8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6E6FB2C-DA94-C541-9E89-F92525DB3B64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1C54B805-CDAB-3A40-8111-AB777D1FA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03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2050"/>
            <a:ext cx="5578475" cy="3138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77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2050"/>
            <a:ext cx="5578475" cy="3138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6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-dark bkg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1671826"/>
            <a:ext cx="3044952" cy="694944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200401"/>
            <a:ext cx="10515600" cy="533400"/>
          </a:xfrm>
          <a:prstGeom prst="rect">
            <a:avLst/>
          </a:prstGeom>
        </p:spPr>
        <p:txBody>
          <a:bodyPr/>
          <a:lstStyle>
            <a:lvl1pPr algn="ctr">
              <a:defRPr sz="26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0" hasCustomPrompt="1"/>
          </p:nvPr>
        </p:nvSpPr>
        <p:spPr>
          <a:xfrm>
            <a:off x="2197100" y="4038600"/>
            <a:ext cx="77978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rgbClr val="EBEBEB"/>
                </a:solidFill>
              </a:defRPr>
            </a:lvl1pPr>
          </a:lstStyle>
          <a:p>
            <a:pPr lvl="0"/>
            <a:r>
              <a:rPr lang="en-US" dirty="0"/>
              <a:t>Click to Edit Master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-light 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rgbClr val="A9B2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200401"/>
            <a:ext cx="10515600" cy="533400"/>
          </a:xfrm>
          <a:prstGeom prst="rect">
            <a:avLst/>
          </a:prstGeom>
        </p:spPr>
        <p:txBody>
          <a:bodyPr/>
          <a:lstStyle>
            <a:lvl1pPr algn="ctr">
              <a:defRPr sz="2600">
                <a:solidFill>
                  <a:schemeClr val="tx2">
                    <a:lumMod val="65000"/>
                    <a:lumOff val="35000"/>
                  </a:schemeClr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0" hasCustomPrompt="1"/>
          </p:nvPr>
        </p:nvSpPr>
        <p:spPr>
          <a:xfrm>
            <a:off x="2197100" y="4038600"/>
            <a:ext cx="77978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Presentation Subtitle</a:t>
            </a:r>
          </a:p>
        </p:txBody>
      </p:sp>
      <p:pic>
        <p:nvPicPr>
          <p:cNvPr id="17" name="Picture 16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1677404"/>
            <a:ext cx="3044952" cy="694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406400" y="12565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1480800" cy="64507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3"/>
          <p:cNvSpPr>
            <a:spLocks noGrp="1"/>
          </p:cNvSpPr>
          <p:nvPr>
            <p:ph idx="1"/>
          </p:nvPr>
        </p:nvSpPr>
        <p:spPr>
          <a:xfrm>
            <a:off x="609600" y="1604155"/>
            <a:ext cx="10972800" cy="5101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>
              <a:buSzPct val="100000"/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685800" indent="-228600"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1084263" indent="-169863"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2060575" indent="-290513"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416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running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0972800" cy="914400"/>
          </a:xfrm>
          <a:prstGeom prst="rect">
            <a:avLst/>
          </a:prstGeom>
        </p:spPr>
        <p:txBody>
          <a:bodyPr vert="horz"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3"/>
          <p:cNvSpPr>
            <a:spLocks noGrp="1"/>
          </p:cNvSpPr>
          <p:nvPr>
            <p:ph idx="1"/>
          </p:nvPr>
        </p:nvSpPr>
        <p:spPr>
          <a:xfrm>
            <a:off x="609600" y="1604155"/>
            <a:ext cx="10972800" cy="5101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SzPct val="100000"/>
              <a:buFontTx/>
              <a:buNone/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06400" y="12565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8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s-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0972800" cy="838200"/>
          </a:xfrm>
          <a:prstGeom prst="rect">
            <a:avLst/>
          </a:prstGeom>
        </p:spPr>
        <p:txBody>
          <a:bodyPr vert="horz"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711200" y="1600200"/>
            <a:ext cx="4978400" cy="5181600"/>
          </a:xfrm>
          <a:prstGeom prst="rect">
            <a:avLst/>
          </a:prstGeom>
        </p:spPr>
        <p:txBody>
          <a:bodyPr vert="horz"/>
          <a:lstStyle>
            <a:lvl1pPr marL="228600" indent="-228600">
              <a:defRPr sz="2400"/>
            </a:lvl1pPr>
            <a:lvl2pPr marL="685800" indent="-228600">
              <a:defRPr sz="2000"/>
            </a:lvl2pPr>
            <a:lvl3pPr marL="1084263" indent="-169863">
              <a:defRPr sz="2000"/>
            </a:lvl3pPr>
            <a:lvl5pPr marL="2057400" indent="-228600">
              <a:defRPr/>
            </a:lvl5pPr>
          </a:lstStyle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6400" y="12565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096000" y="1600200"/>
            <a:ext cx="4978400" cy="5181600"/>
          </a:xfrm>
          <a:prstGeom prst="rect">
            <a:avLst/>
          </a:prstGeom>
        </p:spPr>
        <p:txBody>
          <a:bodyPr vert="horz"/>
          <a:lstStyle>
            <a:lvl1pPr marL="228600" indent="-228600">
              <a:defRPr sz="2400"/>
            </a:lvl1pPr>
            <a:lvl2pPr marL="685800" indent="-228600">
              <a:defRPr sz="2000"/>
            </a:lvl2pPr>
            <a:lvl3pPr marL="1084263" indent="-169863">
              <a:defRPr sz="2000"/>
            </a:lvl3pPr>
            <a:lvl5pPr marL="2057400" indent="-228600">
              <a:defRPr/>
            </a:lvl5pPr>
          </a:lstStyle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83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s-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0972800" cy="762000"/>
          </a:xfrm>
          <a:prstGeom prst="rect">
            <a:avLst/>
          </a:prstGeom>
        </p:spPr>
        <p:txBody>
          <a:bodyPr vert="horz"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06400" y="12565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609600" y="1600200"/>
            <a:ext cx="5181600" cy="5029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1"/>
          </p:nvPr>
        </p:nvSpPr>
        <p:spPr>
          <a:xfrm>
            <a:off x="6197600" y="1600200"/>
            <a:ext cx="5181600" cy="5029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82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-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1480800" cy="64507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06400" y="12565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14301"/>
            <a:ext cx="1801368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7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14301"/>
            <a:ext cx="1801368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5D7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14301"/>
            <a:ext cx="1801368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2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  <p:sldLayoutId id="2147483666" r:id="rId3"/>
    <p:sldLayoutId id="2147483740" r:id="rId4"/>
    <p:sldLayoutId id="2147483744" r:id="rId5"/>
    <p:sldLayoutId id="2147483745" r:id="rId6"/>
    <p:sldLayoutId id="2147483736" r:id="rId7"/>
    <p:sldLayoutId id="2147483743" r:id="rId8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2">
              <a:lumMod val="65000"/>
              <a:lumOff val="35000"/>
            </a:schemeClr>
          </a:solidFill>
          <a:latin typeface="Myriad Pro Semibold" charset="0"/>
          <a:ea typeface="Myriad Pro Semibold" charset="0"/>
          <a:cs typeface="Myriad Pro Semibol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SzPct val="87000"/>
        <a:buFont typeface="ArialUnicodeMS" charset="0"/>
        <a:buChar char="▸"/>
        <a:defRPr sz="22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SzPct val="80000"/>
        <a:buFont typeface="Wingdings" charset="0"/>
        <a:buChar char="§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16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Courier New" charset="0"/>
        <a:buChar char="o"/>
        <a:defRPr sz="16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2022-2023 District 22 Spring Business Council </a:t>
            </a:r>
            <a:r>
              <a:rPr lang="en-US"/>
              <a:t>Meeting Agenda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May 19, 2023</a:t>
            </a:r>
          </a:p>
        </p:txBody>
      </p:sp>
    </p:spTree>
    <p:extLst>
      <p:ext uri="{BB962C8B-B14F-4D97-AF65-F5344CB8AC3E}">
        <p14:creationId xmlns:p14="http://schemas.microsoft.com/office/powerpoint/2010/main" val="146846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District Mission/Vision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We build new clubs and support all clubs in achieving excellence.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District Theme: D.U.T.Y with District 22 - (Golden Rule) Do Unto Others as You Would Have Them Do Unto You. Unity. Take Care of Yourself!</a:t>
            </a:r>
          </a:p>
          <a:p>
            <a:pPr marL="914400" lvl="2" indent="0">
              <a:buSzPct val="100000"/>
              <a:buNone/>
            </a:pPr>
            <a:endParaRPr lang="en-US" sz="20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363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3200"/>
            <a:ext cx="10515600" cy="5334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66800" y="3276600"/>
            <a:ext cx="3657600" cy="31242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District Mission\Vision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Adopt Meeting Agenda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Meeting Officials 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Voting Procedures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Credentials Committee Chair Report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Adopt Special Rules of Order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666E3F-BED2-4080-BB53-5859976F3284}"/>
              </a:ext>
            </a:extLst>
          </p:cNvPr>
          <p:cNvSpPr txBox="1">
            <a:spLocks/>
          </p:cNvSpPr>
          <p:nvPr/>
        </p:nvSpPr>
        <p:spPr>
          <a:xfrm>
            <a:off x="6324600" y="3274423"/>
            <a:ext cx="3657600" cy="31242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sz="2000" baseline="0">
                <a:solidFill>
                  <a:schemeClr val="tx2">
                    <a:lumMod val="65000"/>
                    <a:lumOff val="35000"/>
                  </a:schemeClr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kern="0" dirty="0"/>
              <a:t>Approve September 22, 2022, District Council Minutes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Audit Committee Report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Profit &amp; Loss Report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Approve District Alignment Report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Approve 2023-2024 District Elected Leadership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kern="0" dirty="0"/>
          </a:p>
          <a:p>
            <a:pPr algn="l"/>
            <a:endParaRPr lang="en-US" kern="0" dirty="0"/>
          </a:p>
          <a:p>
            <a:pPr algn="l"/>
            <a:endParaRPr lang="en-US" kern="0" dirty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75091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Thank you for attending: Your Current District Leadership Team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52600"/>
            <a:ext cx="9677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9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theme/theme1.xml><?xml version="1.0" encoding="utf-8"?>
<a:theme xmlns:a="http://schemas.openxmlformats.org/drawingml/2006/main" name="TI Corporate: 4x3 – Title &amp; Content">
  <a:themeElements>
    <a:clrScheme name="Custom 8">
      <a:dk1>
        <a:srgbClr val="132E3E"/>
      </a:dk1>
      <a:lt1>
        <a:srgbClr val="FFFFFF"/>
      </a:lt1>
      <a:dk2>
        <a:srgbClr val="000000"/>
      </a:dk2>
      <a:lt2>
        <a:srgbClr val="C8C8C8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9899</TotalTime>
  <Words>124</Words>
  <Application>Microsoft Office PowerPoint</Application>
  <PresentationFormat>Widescreen</PresentationFormat>
  <Paragraphs>26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ArialUnicodeMS</vt:lpstr>
      <vt:lpstr>Calibri</vt:lpstr>
      <vt:lpstr>Courier New</vt:lpstr>
      <vt:lpstr>Myriad Pro</vt:lpstr>
      <vt:lpstr>Myriad Pro Semibold</vt:lpstr>
      <vt:lpstr>Wingdings</vt:lpstr>
      <vt:lpstr>TI Corporate: 4x3 – Title &amp; Content</vt:lpstr>
      <vt:lpstr>2022-2023 District 22 Spring Business Council Meeting Agenda</vt:lpstr>
      <vt:lpstr>District Mission/Vision</vt:lpstr>
      <vt:lpstr>Agenda</vt:lpstr>
      <vt:lpstr>Thank you for attending: Your Current District Leadership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drex</dc:creator>
  <cp:lastModifiedBy>Mayberry, Shed Lee CIV DHA IRWIN ACH (USA)</cp:lastModifiedBy>
  <cp:revision>370</cp:revision>
  <cp:lastPrinted>2023-03-19T15:13:21Z</cp:lastPrinted>
  <dcterms:created xsi:type="dcterms:W3CDTF">2011-07-13T15:20:37Z</dcterms:created>
  <dcterms:modified xsi:type="dcterms:W3CDTF">2023-04-05T13:49:22Z</dcterms:modified>
</cp:coreProperties>
</file>